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C35"/>
    <a:srgbClr val="00482F"/>
    <a:srgbClr val="F5A441"/>
    <a:srgbClr val="FFD7C5"/>
    <a:srgbClr val="6C608D"/>
    <a:srgbClr val="769566"/>
    <a:srgbClr val="F4A44B"/>
    <a:srgbClr val="AC936C"/>
    <a:srgbClr val="1976AE"/>
    <a:srgbClr val="465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3"/>
    <p:restoredTop sz="94366"/>
  </p:normalViewPr>
  <p:slideViewPr>
    <p:cSldViewPr snapToGrid="0" snapToObjects="1">
      <p:cViewPr varScale="1">
        <p:scale>
          <a:sx n="118" d="100"/>
          <a:sy n="118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085C4-4AF8-8446-9F1B-B481AD74608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8BA75-ABE9-2041-B111-16A99A60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75-ABE9-2041-B111-16A99A60E1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6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9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EE85-1E05-8445-A7E3-DFDA0B448B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3C59DF8-67F1-4527-AE81-31520B0E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92" y="4043563"/>
            <a:ext cx="9144000" cy="11064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1304010-190A-4603-83FD-16F0E108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46" y="0"/>
            <a:ext cx="9144000" cy="13091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0" y="1302977"/>
            <a:ext cx="6858000" cy="273580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381669" y="1469589"/>
            <a:ext cx="6627594" cy="2559421"/>
          </a:xfrm>
          <a:prstGeom prst="rect">
            <a:avLst/>
          </a:prstGeom>
        </p:spPr>
        <p:txBody>
          <a:bodyPr vert="horz" lIns="182880" tIns="0" rIns="182880" bIns="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1500" i="1" dirty="0">
                <a:latin typeface="Century Gothic" panose="020B0502020202020204" pitchFamily="34" charset="0"/>
                <a:ea typeface="Myriad Pro" charset="0"/>
                <a:cs typeface="Myriad Pro" charset="0"/>
              </a:rPr>
              <a:t>ACM Transactions on Quantum Computing </a:t>
            </a:r>
            <a:r>
              <a:rPr lang="en-US" sz="1500" dirty="0">
                <a:latin typeface="Century Gothic" panose="020B0502020202020204" pitchFamily="34" charset="0"/>
                <a:ea typeface="Myriad Pro" charset="0"/>
                <a:cs typeface="Myriad Pro" charset="0"/>
              </a:rPr>
              <a:t>(TQC) publishes high-impact, original research papers and selected surveys on topics in quantum computing and quantum information science on a quarterly basis. The journal targets the quantum computer science community with a focus on the theory and practice of quantum computing. </a:t>
            </a:r>
            <a:r>
              <a:rPr lang="en-US" sz="1500">
                <a:latin typeface="Century Gothic" panose="020B0502020202020204" pitchFamily="34" charset="0"/>
                <a:ea typeface="Myriad Pro" charset="0"/>
                <a:cs typeface="Myriad Pro" charset="0"/>
              </a:rPr>
              <a:t>It welcomes </a:t>
            </a:r>
            <a:r>
              <a:rPr lang="en-US" sz="1500" dirty="0">
                <a:latin typeface="Century Gothic" panose="020B0502020202020204" pitchFamily="34" charset="0"/>
                <a:ea typeface="Myriad Pro" charset="0"/>
                <a:cs typeface="Myriad Pro" charset="0"/>
              </a:rPr>
              <a:t>submissions that address computational aspects of quantum computing in particular and appeal to the broader community of quantum information science.</a:t>
            </a:r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2057" y="1"/>
            <a:ext cx="2481942" cy="1298448"/>
          </a:xfrm>
          <a:prstGeom prst="rect">
            <a:avLst/>
          </a:prstGeom>
          <a:solidFill>
            <a:srgbClr val="AEBC3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038779"/>
            <a:ext cx="9151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95" y="163759"/>
            <a:ext cx="6117964" cy="1021115"/>
          </a:xfrm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fr-FR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ACM Transactions on </a:t>
            </a:r>
            <a:br>
              <a:rPr lang="fr-FR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Quantum </a:t>
            </a:r>
            <a:r>
              <a:rPr lang="fr-FR" sz="28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Computing</a:t>
            </a:r>
            <a:r>
              <a:rPr lang="fr-FR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(TQC)</a:t>
            </a:r>
            <a:endParaRPr lang="en-US" sz="28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0410" y="27985"/>
            <a:ext cx="24235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>
                <a:latin typeface="Century Gothic" panose="020B0502020202020204" pitchFamily="34" charset="0"/>
                <a:ea typeface="Myriad Pro Semibold" charset="0"/>
                <a:cs typeface="Myriad Pro Semibold" charset="0"/>
              </a:rPr>
              <a:t>Co-Editors-in-Chief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latin typeface="Century Gothic" panose="020B0502020202020204" pitchFamily="34" charset="0"/>
                <a:ea typeface="Myriad Pro Semibold" charset="0"/>
                <a:cs typeface="Myriad Pro Semibold" charset="0"/>
              </a:rPr>
              <a:t>Travis S. Humble, Oak Ridge National Laboratory (USA)</a:t>
            </a:r>
          </a:p>
          <a:p>
            <a:pPr>
              <a:spcAft>
                <a:spcPts val="600"/>
              </a:spcAft>
            </a:pPr>
            <a:r>
              <a:rPr lang="en-US" sz="1100" dirty="0" err="1">
                <a:latin typeface="Century Gothic" panose="020B0502020202020204" pitchFamily="34" charset="0"/>
                <a:ea typeface="Myriad Pro Semibold" charset="0"/>
                <a:cs typeface="Myriad Pro Semibold" charset="0"/>
              </a:rPr>
              <a:t>Mingsheng</a:t>
            </a:r>
            <a:r>
              <a:rPr lang="en-US" sz="1100" dirty="0">
                <a:latin typeface="Century Gothic" panose="020B0502020202020204" pitchFamily="34" charset="0"/>
                <a:ea typeface="Myriad Pro Semibold" charset="0"/>
                <a:cs typeface="Myriad Pro Semibold" charset="0"/>
              </a:rPr>
              <a:t> Ying, Institute of Software, Chinese Academy of Sciences (China)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BE38AD-FDE6-4CAE-9F5A-9F0E28883DA3}"/>
              </a:ext>
            </a:extLst>
          </p:cNvPr>
          <p:cNvSpPr txBox="1"/>
          <p:nvPr/>
        </p:nvSpPr>
        <p:spPr>
          <a:xfrm>
            <a:off x="435872" y="4390100"/>
            <a:ext cx="345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Myriad Pro Semibold" charset="0"/>
                <a:cs typeface="Myriad Pro Semibold" charset="0"/>
              </a:rPr>
              <a:t>https://tqc.acm.org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69" y="4127739"/>
            <a:ext cx="914894" cy="91489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65000"/>
                <a:lumOff val="35000"/>
                <a:alpha val="82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FD7FAB-4856-4B26-B662-5838878A7E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5857" y="1430939"/>
            <a:ext cx="1748455" cy="250361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9496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3027</TotalTime>
  <Words>118</Words>
  <Application>Microsoft Office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ACM Transactions on  Quantum Computing (TQC)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Burns</dc:creator>
  <cp:lastModifiedBy>Siumei Leung</cp:lastModifiedBy>
  <cp:revision>42</cp:revision>
  <dcterms:created xsi:type="dcterms:W3CDTF">2020-08-20T14:25:20Z</dcterms:created>
  <dcterms:modified xsi:type="dcterms:W3CDTF">2023-11-06T19:45:58Z</dcterms:modified>
</cp:coreProperties>
</file>